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A6269-61FD-4EF6-8D76-08443E0490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46351E-19A7-45DA-8F9F-0604AEE4AC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C247C1-B676-48E1-A690-B2AEDF632505}"/>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5" name="Footer Placeholder 4">
            <a:extLst>
              <a:ext uri="{FF2B5EF4-FFF2-40B4-BE49-F238E27FC236}">
                <a16:creationId xmlns:a16="http://schemas.microsoft.com/office/drawing/2014/main" id="{8240BE63-AE65-4060-BAC5-A32012371B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0B43DF-3BBC-4A4E-BEE7-9E3EBAE0CEEC}"/>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2578114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63E00-27CD-4B3F-8D1A-F0A4641A67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1FD19E-5B3F-42B5-8FE8-CD369C5079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44EFCD-F08F-4E31-B498-15D037178C4D}"/>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5" name="Footer Placeholder 4">
            <a:extLst>
              <a:ext uri="{FF2B5EF4-FFF2-40B4-BE49-F238E27FC236}">
                <a16:creationId xmlns:a16="http://schemas.microsoft.com/office/drawing/2014/main" id="{21843F90-7ED3-4577-B21C-AC96EEB95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E62982-830B-4738-8683-D2D5CF4E20AB}"/>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017045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E8AF7D-ADB6-4C66-99D1-36F79ED5A2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DCD4AE-9D79-4472-9C44-1F8F6FF89B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4274C0-BD25-47F3-92D9-4187CB6DABC9}"/>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5" name="Footer Placeholder 4">
            <a:extLst>
              <a:ext uri="{FF2B5EF4-FFF2-40B4-BE49-F238E27FC236}">
                <a16:creationId xmlns:a16="http://schemas.microsoft.com/office/drawing/2014/main" id="{DF101F48-14FF-413C-A990-DD3414A83E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0FF98E-623B-4543-ABE2-17CACF4048B7}"/>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85234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8162F-0F91-4564-9353-EC3E6B0F89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EC5669-EC07-4EB3-B55C-1CB6E52D6D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A6E04-7E5F-4198-A5B8-8C7CC5FEC17E}"/>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5" name="Footer Placeholder 4">
            <a:extLst>
              <a:ext uri="{FF2B5EF4-FFF2-40B4-BE49-F238E27FC236}">
                <a16:creationId xmlns:a16="http://schemas.microsoft.com/office/drawing/2014/main" id="{762F3511-8DD0-402D-B41E-8BEDD8F5B2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69858D-2845-4AB5-AEF5-C54A3C003018}"/>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06044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A84E2-E36B-4ABA-A010-AF2C1042E1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5E7FC2-CA2A-4BFB-BB2A-6281A6BAFB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38946F-E04F-4249-8B9E-B27E6B501A84}"/>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5" name="Footer Placeholder 4">
            <a:extLst>
              <a:ext uri="{FF2B5EF4-FFF2-40B4-BE49-F238E27FC236}">
                <a16:creationId xmlns:a16="http://schemas.microsoft.com/office/drawing/2014/main" id="{67679320-FB2B-4627-9EC5-3BEE35EC76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E8B039-EB00-4D0E-9CDF-22342DF0E340}"/>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3891107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5602D-8221-4580-9F21-21B687B7F4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9E0523-082C-404F-B1F9-722223651C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EF7873-0D5D-48FA-955E-2F575F4E36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EFCB3A-B415-4C33-826E-7C7468CB58D7}"/>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6" name="Footer Placeholder 5">
            <a:extLst>
              <a:ext uri="{FF2B5EF4-FFF2-40B4-BE49-F238E27FC236}">
                <a16:creationId xmlns:a16="http://schemas.microsoft.com/office/drawing/2014/main" id="{8D78D31A-AA2E-4938-AF9A-A960FB0DA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632373-6EF1-4C85-BF8A-7E7CA5A91855}"/>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219448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BDE9-8070-4E76-B0D5-E6DFA74F81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645606-AA3C-478F-BA05-ACA32070DD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D5A6B2-38D8-43AA-A419-BE868A5027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B89B40-4177-469B-B5E4-6705DD4747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4DCFFA-24BD-4799-B31F-6F4576B9C8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976003-FD82-4887-8A20-B73B2A82E92E}"/>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8" name="Footer Placeholder 7">
            <a:extLst>
              <a:ext uri="{FF2B5EF4-FFF2-40B4-BE49-F238E27FC236}">
                <a16:creationId xmlns:a16="http://schemas.microsoft.com/office/drawing/2014/main" id="{5DE9B284-C5F0-4D44-9303-C873B7B0DA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98068C-90D1-42BE-A711-993D8BF10DEE}"/>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32193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13A7D-3D8E-494F-A652-5D7D02DDF7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D8CEE1-4AD2-4B86-AC22-325F7FAC9F49}"/>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4" name="Footer Placeholder 3">
            <a:extLst>
              <a:ext uri="{FF2B5EF4-FFF2-40B4-BE49-F238E27FC236}">
                <a16:creationId xmlns:a16="http://schemas.microsoft.com/office/drawing/2014/main" id="{207E6C71-1CC3-475A-A141-32390F882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091C61-EDBD-47D1-85CA-ED028C131EE0}"/>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3251377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5CF217-EA88-45FE-9EB7-EF17D8D2083C}"/>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3" name="Footer Placeholder 2">
            <a:extLst>
              <a:ext uri="{FF2B5EF4-FFF2-40B4-BE49-F238E27FC236}">
                <a16:creationId xmlns:a16="http://schemas.microsoft.com/office/drawing/2014/main" id="{F4A9B808-DA94-426A-859C-54FEC180482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15897B-04BF-4E3B-A226-481A3AD3DE38}"/>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184179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289F6-C8F3-4E05-9DC4-7A229FC216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6500A0-58B6-4881-831B-9A19B3B030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80085C-024F-4723-81F5-ABC7A9CD0C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D07C7D-16CB-4989-8899-2BBF3E555506}"/>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6" name="Footer Placeholder 5">
            <a:extLst>
              <a:ext uri="{FF2B5EF4-FFF2-40B4-BE49-F238E27FC236}">
                <a16:creationId xmlns:a16="http://schemas.microsoft.com/office/drawing/2014/main" id="{7581D6BC-496F-4196-AB38-BF8F7BA9D7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9A5B5E-DEE9-42BC-B851-E0D4FEA9D86D}"/>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067438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EA862-D97B-4DB7-B3D5-48709008A5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2EB38B-B8CD-4E78-A331-6C85AD672F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84045F6-1031-4B27-B648-E11E3433B7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9E0A2E-AC4C-45F8-A46D-C79FFE3A5489}"/>
              </a:ext>
            </a:extLst>
          </p:cNvPr>
          <p:cNvSpPr>
            <a:spLocks noGrp="1"/>
          </p:cNvSpPr>
          <p:nvPr>
            <p:ph type="dt" sz="half" idx="10"/>
          </p:nvPr>
        </p:nvSpPr>
        <p:spPr/>
        <p:txBody>
          <a:bodyPr/>
          <a:lstStyle/>
          <a:p>
            <a:fld id="{26BAA6C7-442D-4A84-8ACA-ECFB1D988D8F}" type="datetimeFigureOut">
              <a:rPr lang="en-US" smtClean="0"/>
              <a:t>2/22/2022</a:t>
            </a:fld>
            <a:endParaRPr lang="en-US"/>
          </a:p>
        </p:txBody>
      </p:sp>
      <p:sp>
        <p:nvSpPr>
          <p:cNvPr id="6" name="Footer Placeholder 5">
            <a:extLst>
              <a:ext uri="{FF2B5EF4-FFF2-40B4-BE49-F238E27FC236}">
                <a16:creationId xmlns:a16="http://schemas.microsoft.com/office/drawing/2014/main" id="{BF89EDBE-25B6-4938-8E93-76D4BCA95D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EBCF09-66B3-4451-AD75-AC4E28DECFB2}"/>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2568507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012F19-9167-426D-9D28-449320ECFD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7F1E08-ABEE-4B2A-A75D-1C3E9B9D6E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634A12-A199-43CD-ABC4-11761EBBD2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BAA6C7-442D-4A84-8ACA-ECFB1D988D8F}" type="datetimeFigureOut">
              <a:rPr lang="en-US" smtClean="0"/>
              <a:t>2/22/2022</a:t>
            </a:fld>
            <a:endParaRPr lang="en-US"/>
          </a:p>
        </p:txBody>
      </p:sp>
      <p:sp>
        <p:nvSpPr>
          <p:cNvPr id="5" name="Footer Placeholder 4">
            <a:extLst>
              <a:ext uri="{FF2B5EF4-FFF2-40B4-BE49-F238E27FC236}">
                <a16:creationId xmlns:a16="http://schemas.microsoft.com/office/drawing/2014/main" id="{E4464076-B3C1-402E-A8EE-B87B5A886C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30DADA-0D32-4503-863E-B2009B2678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7B8F1B-DE56-4A86-9261-60384F4E6EDA}" type="slidenum">
              <a:rPr lang="en-US" smtClean="0"/>
              <a:t>‹#›</a:t>
            </a:fld>
            <a:endParaRPr lang="en-US"/>
          </a:p>
        </p:txBody>
      </p:sp>
    </p:spTree>
    <p:extLst>
      <p:ext uri="{BB962C8B-B14F-4D97-AF65-F5344CB8AC3E}">
        <p14:creationId xmlns:p14="http://schemas.microsoft.com/office/powerpoint/2010/main" val="2632336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CD836-AE52-4245-8160-AA46BC97B8EA}"/>
              </a:ext>
            </a:extLst>
          </p:cNvPr>
          <p:cNvSpPr>
            <a:spLocks noGrp="1"/>
          </p:cNvSpPr>
          <p:nvPr>
            <p:ph type="ctrTitle"/>
          </p:nvPr>
        </p:nvSpPr>
        <p:spPr>
          <a:xfrm>
            <a:off x="436227" y="335561"/>
            <a:ext cx="11409027" cy="6249798"/>
          </a:xfrm>
        </p:spPr>
        <p:txBody>
          <a:bodyPr anchor="ctr">
            <a:noAutofit/>
          </a:bodyPr>
          <a:lstStyle/>
          <a:p>
            <a:r>
              <a:rPr lang="en-US" sz="4000" u="sng" dirty="0"/>
              <a:t>Scope of Practice</a:t>
            </a:r>
            <a:br>
              <a:rPr lang="en-US" sz="4000" u="sng" dirty="0"/>
            </a:br>
            <a:br>
              <a:rPr lang="en-US" sz="4000" dirty="0"/>
            </a:br>
            <a:r>
              <a:rPr lang="en-US" sz="4000" dirty="0"/>
              <a:t>Materials that are included in this course may include interventions and modalities that are beyond the authorized scope of practice for your profession. As a licensed professional, you are responsible for reviewing the scope of practice, including activities that are defined in law as beyond the boundaries of practice in accordance with and in compliance with your profession’s standards.</a:t>
            </a:r>
          </a:p>
        </p:txBody>
      </p:sp>
    </p:spTree>
    <p:extLst>
      <p:ext uri="{BB962C8B-B14F-4D97-AF65-F5344CB8AC3E}">
        <p14:creationId xmlns:p14="http://schemas.microsoft.com/office/powerpoint/2010/main" val="1436448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CD836-AE52-4245-8160-AA46BC97B8EA}"/>
              </a:ext>
            </a:extLst>
          </p:cNvPr>
          <p:cNvSpPr>
            <a:spLocks noGrp="1"/>
          </p:cNvSpPr>
          <p:nvPr>
            <p:ph type="ctrTitle"/>
          </p:nvPr>
        </p:nvSpPr>
        <p:spPr>
          <a:xfrm>
            <a:off x="436227" y="335561"/>
            <a:ext cx="11409027" cy="6249798"/>
          </a:xfrm>
        </p:spPr>
        <p:txBody>
          <a:bodyPr anchor="ctr">
            <a:noAutofit/>
          </a:bodyPr>
          <a:lstStyle/>
          <a:p>
            <a:r>
              <a:rPr lang="en-US" sz="4000" u="sng" dirty="0"/>
              <a:t>Conflict of Interest Disclosures</a:t>
            </a:r>
            <a:br>
              <a:rPr lang="en-US" sz="4000" dirty="0"/>
            </a:br>
            <a:br>
              <a:rPr lang="en-US" sz="4000" dirty="0"/>
            </a:br>
            <a:r>
              <a:rPr lang="en-US" sz="4000" dirty="0"/>
              <a:t>As required by several accrediting boards, speaker and activity planning committee conflicts of interest (including financial relationships with ineligible organizations) were disclosed prior to the start of this activity. To view disclosure information, please see activity advertising. </a:t>
            </a:r>
          </a:p>
        </p:txBody>
      </p:sp>
    </p:spTree>
    <p:extLst>
      <p:ext uri="{BB962C8B-B14F-4D97-AF65-F5344CB8AC3E}">
        <p14:creationId xmlns:p14="http://schemas.microsoft.com/office/powerpoint/2010/main" val="410150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117</Words>
  <Application>Microsoft Office PowerPoint</Application>
  <PresentationFormat>Widescreen</PresentationFormat>
  <Paragraphs>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Scope of Practice  Materials that are included in this course may include interventions and modalities that are beyond the authorized scope of practice for your profession. As a licensed professional, you are responsible for reviewing the scope of practice, including activities that are defined in law as beyond the boundaries of practice in accordance with and in compliance with your profession’s standards.</vt:lpstr>
      <vt:lpstr>Conflict of Interest Disclosures  As required by several accrediting boards, speaker and activity planning committee conflicts of interest (including financial relationships with ineligible organizations) were disclosed prior to the start of this activity. To view disclosure information, please see activity advertising.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Materials that are included in this course may include interventions and modalities that are beyond the authorized scope of practice for your profession. As a licensed professional, you are responsible for reviewing the scope of practice, including activities that are defined in law as beyond the boundaries of practice in accordance with and in compliance with your profession’s standards.</dc:title>
  <dc:creator>Kay Friske</dc:creator>
  <cp:lastModifiedBy>Kay Friske</cp:lastModifiedBy>
  <cp:revision>2</cp:revision>
  <dcterms:created xsi:type="dcterms:W3CDTF">2022-02-22T22:15:32Z</dcterms:created>
  <dcterms:modified xsi:type="dcterms:W3CDTF">2022-02-22T22:38:12Z</dcterms:modified>
</cp:coreProperties>
</file>