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8" r:id="rId2"/>
    <p:sldId id="256" r:id="rId3"/>
    <p:sldId id="257" r:id="rId4"/>
    <p:sldId id="267" r:id="rId5"/>
    <p:sldId id="264" r:id="rId6"/>
    <p:sldId id="259" r:id="rId7"/>
    <p:sldId id="269" r:id="rId8"/>
    <p:sldId id="270" r:id="rId9"/>
    <p:sldId id="260" r:id="rId10"/>
    <p:sldId id="261"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83" d="100"/>
          <a:sy n="83" d="100"/>
        </p:scale>
        <p:origin x="114" y="6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3A6269-61FD-4EF6-8D76-08443E04909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B46351E-19A7-45DA-8F9F-0604AEE4AC7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6C247C1-B676-48E1-A690-B2AEDF632505}"/>
              </a:ext>
            </a:extLst>
          </p:cNvPr>
          <p:cNvSpPr>
            <a:spLocks noGrp="1"/>
          </p:cNvSpPr>
          <p:nvPr>
            <p:ph type="dt" sz="half" idx="10"/>
          </p:nvPr>
        </p:nvSpPr>
        <p:spPr/>
        <p:txBody>
          <a:bodyPr/>
          <a:lstStyle/>
          <a:p>
            <a:fld id="{26BAA6C7-442D-4A84-8ACA-ECFB1D988D8F}" type="datetimeFigureOut">
              <a:rPr lang="en-US" smtClean="0"/>
              <a:t>8/16/2024</a:t>
            </a:fld>
            <a:endParaRPr lang="en-US"/>
          </a:p>
        </p:txBody>
      </p:sp>
      <p:sp>
        <p:nvSpPr>
          <p:cNvPr id="5" name="Footer Placeholder 4">
            <a:extLst>
              <a:ext uri="{FF2B5EF4-FFF2-40B4-BE49-F238E27FC236}">
                <a16:creationId xmlns:a16="http://schemas.microsoft.com/office/drawing/2014/main" id="{8240BE63-AE65-4060-BAC5-A32012371B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20B43DF-3BBC-4A4E-BEE7-9E3EBAE0CEEC}"/>
              </a:ext>
            </a:extLst>
          </p:cNvPr>
          <p:cNvSpPr>
            <a:spLocks noGrp="1"/>
          </p:cNvSpPr>
          <p:nvPr>
            <p:ph type="sldNum" sz="quarter" idx="12"/>
          </p:nvPr>
        </p:nvSpPr>
        <p:spPr/>
        <p:txBody>
          <a:bodyPr/>
          <a:lstStyle/>
          <a:p>
            <a:fld id="{817B8F1B-DE56-4A86-9261-60384F4E6EDA}" type="slidenum">
              <a:rPr lang="en-US" smtClean="0"/>
              <a:t>‹#›</a:t>
            </a:fld>
            <a:endParaRPr lang="en-US"/>
          </a:p>
        </p:txBody>
      </p:sp>
    </p:spTree>
    <p:extLst>
      <p:ext uri="{BB962C8B-B14F-4D97-AF65-F5344CB8AC3E}">
        <p14:creationId xmlns:p14="http://schemas.microsoft.com/office/powerpoint/2010/main" val="25781142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A63E00-27CD-4B3F-8D1A-F0A4641A677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61FD19E-5B3F-42B5-8FE8-CD369C5079D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44EFCD-F08F-4E31-B498-15D037178C4D}"/>
              </a:ext>
            </a:extLst>
          </p:cNvPr>
          <p:cNvSpPr>
            <a:spLocks noGrp="1"/>
          </p:cNvSpPr>
          <p:nvPr>
            <p:ph type="dt" sz="half" idx="10"/>
          </p:nvPr>
        </p:nvSpPr>
        <p:spPr/>
        <p:txBody>
          <a:bodyPr/>
          <a:lstStyle/>
          <a:p>
            <a:fld id="{26BAA6C7-442D-4A84-8ACA-ECFB1D988D8F}" type="datetimeFigureOut">
              <a:rPr lang="en-US" smtClean="0"/>
              <a:t>8/16/2024</a:t>
            </a:fld>
            <a:endParaRPr lang="en-US"/>
          </a:p>
        </p:txBody>
      </p:sp>
      <p:sp>
        <p:nvSpPr>
          <p:cNvPr id="5" name="Footer Placeholder 4">
            <a:extLst>
              <a:ext uri="{FF2B5EF4-FFF2-40B4-BE49-F238E27FC236}">
                <a16:creationId xmlns:a16="http://schemas.microsoft.com/office/drawing/2014/main" id="{21843F90-7ED3-4577-B21C-AC96EEB95B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E62982-830B-4738-8683-D2D5CF4E20AB}"/>
              </a:ext>
            </a:extLst>
          </p:cNvPr>
          <p:cNvSpPr>
            <a:spLocks noGrp="1"/>
          </p:cNvSpPr>
          <p:nvPr>
            <p:ph type="sldNum" sz="quarter" idx="12"/>
          </p:nvPr>
        </p:nvSpPr>
        <p:spPr/>
        <p:txBody>
          <a:bodyPr/>
          <a:lstStyle/>
          <a:p>
            <a:fld id="{817B8F1B-DE56-4A86-9261-60384F4E6EDA}" type="slidenum">
              <a:rPr lang="en-US" smtClean="0"/>
              <a:t>‹#›</a:t>
            </a:fld>
            <a:endParaRPr lang="en-US"/>
          </a:p>
        </p:txBody>
      </p:sp>
    </p:spTree>
    <p:extLst>
      <p:ext uri="{BB962C8B-B14F-4D97-AF65-F5344CB8AC3E}">
        <p14:creationId xmlns:p14="http://schemas.microsoft.com/office/powerpoint/2010/main" val="40170458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4E8AF7D-ADB6-4C66-99D1-36F79ED5A2A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2DCD4AE-9D79-4472-9C44-1F8F6FF89B8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84274C0-BD25-47F3-92D9-4187CB6DABC9}"/>
              </a:ext>
            </a:extLst>
          </p:cNvPr>
          <p:cNvSpPr>
            <a:spLocks noGrp="1"/>
          </p:cNvSpPr>
          <p:nvPr>
            <p:ph type="dt" sz="half" idx="10"/>
          </p:nvPr>
        </p:nvSpPr>
        <p:spPr/>
        <p:txBody>
          <a:bodyPr/>
          <a:lstStyle/>
          <a:p>
            <a:fld id="{26BAA6C7-442D-4A84-8ACA-ECFB1D988D8F}" type="datetimeFigureOut">
              <a:rPr lang="en-US" smtClean="0"/>
              <a:t>8/16/2024</a:t>
            </a:fld>
            <a:endParaRPr lang="en-US"/>
          </a:p>
        </p:txBody>
      </p:sp>
      <p:sp>
        <p:nvSpPr>
          <p:cNvPr id="5" name="Footer Placeholder 4">
            <a:extLst>
              <a:ext uri="{FF2B5EF4-FFF2-40B4-BE49-F238E27FC236}">
                <a16:creationId xmlns:a16="http://schemas.microsoft.com/office/drawing/2014/main" id="{DF101F48-14FF-413C-A990-DD3414A83EC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70FF98E-623B-4543-ABE2-17CACF4048B7}"/>
              </a:ext>
            </a:extLst>
          </p:cNvPr>
          <p:cNvSpPr>
            <a:spLocks noGrp="1"/>
          </p:cNvSpPr>
          <p:nvPr>
            <p:ph type="sldNum" sz="quarter" idx="12"/>
          </p:nvPr>
        </p:nvSpPr>
        <p:spPr/>
        <p:txBody>
          <a:bodyPr/>
          <a:lstStyle/>
          <a:p>
            <a:fld id="{817B8F1B-DE56-4A86-9261-60384F4E6EDA}" type="slidenum">
              <a:rPr lang="en-US" smtClean="0"/>
              <a:t>‹#›</a:t>
            </a:fld>
            <a:endParaRPr lang="en-US"/>
          </a:p>
        </p:txBody>
      </p:sp>
    </p:spTree>
    <p:extLst>
      <p:ext uri="{BB962C8B-B14F-4D97-AF65-F5344CB8AC3E}">
        <p14:creationId xmlns:p14="http://schemas.microsoft.com/office/powerpoint/2010/main" val="8523492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D8162F-0F91-4564-9353-EC3E6B0F893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7EC5669-EC07-4EB3-B55C-1CB6E52D6DA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71A6E04-7E5F-4198-A5B8-8C7CC5FEC17E}"/>
              </a:ext>
            </a:extLst>
          </p:cNvPr>
          <p:cNvSpPr>
            <a:spLocks noGrp="1"/>
          </p:cNvSpPr>
          <p:nvPr>
            <p:ph type="dt" sz="half" idx="10"/>
          </p:nvPr>
        </p:nvSpPr>
        <p:spPr/>
        <p:txBody>
          <a:bodyPr/>
          <a:lstStyle/>
          <a:p>
            <a:fld id="{26BAA6C7-442D-4A84-8ACA-ECFB1D988D8F}" type="datetimeFigureOut">
              <a:rPr lang="en-US" smtClean="0"/>
              <a:t>8/16/2024</a:t>
            </a:fld>
            <a:endParaRPr lang="en-US"/>
          </a:p>
        </p:txBody>
      </p:sp>
      <p:sp>
        <p:nvSpPr>
          <p:cNvPr id="5" name="Footer Placeholder 4">
            <a:extLst>
              <a:ext uri="{FF2B5EF4-FFF2-40B4-BE49-F238E27FC236}">
                <a16:creationId xmlns:a16="http://schemas.microsoft.com/office/drawing/2014/main" id="{762F3511-8DD0-402D-B41E-8BEDD8F5B29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69858D-2845-4AB5-AEF5-C54A3C003018}"/>
              </a:ext>
            </a:extLst>
          </p:cNvPr>
          <p:cNvSpPr>
            <a:spLocks noGrp="1"/>
          </p:cNvSpPr>
          <p:nvPr>
            <p:ph type="sldNum" sz="quarter" idx="12"/>
          </p:nvPr>
        </p:nvSpPr>
        <p:spPr/>
        <p:txBody>
          <a:bodyPr/>
          <a:lstStyle/>
          <a:p>
            <a:fld id="{817B8F1B-DE56-4A86-9261-60384F4E6EDA}" type="slidenum">
              <a:rPr lang="en-US" smtClean="0"/>
              <a:t>‹#›</a:t>
            </a:fld>
            <a:endParaRPr lang="en-US"/>
          </a:p>
        </p:txBody>
      </p:sp>
    </p:spTree>
    <p:extLst>
      <p:ext uri="{BB962C8B-B14F-4D97-AF65-F5344CB8AC3E}">
        <p14:creationId xmlns:p14="http://schemas.microsoft.com/office/powerpoint/2010/main" val="40604464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9A84E2-E36B-4ABA-A010-AF2C1042E1D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75E7FC2-CA2A-4BFB-BB2A-6281A6BAFBC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538946F-E04F-4249-8B9E-B27E6B501A84}"/>
              </a:ext>
            </a:extLst>
          </p:cNvPr>
          <p:cNvSpPr>
            <a:spLocks noGrp="1"/>
          </p:cNvSpPr>
          <p:nvPr>
            <p:ph type="dt" sz="half" idx="10"/>
          </p:nvPr>
        </p:nvSpPr>
        <p:spPr/>
        <p:txBody>
          <a:bodyPr/>
          <a:lstStyle/>
          <a:p>
            <a:fld id="{26BAA6C7-442D-4A84-8ACA-ECFB1D988D8F}" type="datetimeFigureOut">
              <a:rPr lang="en-US" smtClean="0"/>
              <a:t>8/16/2024</a:t>
            </a:fld>
            <a:endParaRPr lang="en-US"/>
          </a:p>
        </p:txBody>
      </p:sp>
      <p:sp>
        <p:nvSpPr>
          <p:cNvPr id="5" name="Footer Placeholder 4">
            <a:extLst>
              <a:ext uri="{FF2B5EF4-FFF2-40B4-BE49-F238E27FC236}">
                <a16:creationId xmlns:a16="http://schemas.microsoft.com/office/drawing/2014/main" id="{67679320-FB2B-4627-9EC5-3BEE35EC76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E8B039-EB00-4D0E-9CDF-22342DF0E340}"/>
              </a:ext>
            </a:extLst>
          </p:cNvPr>
          <p:cNvSpPr>
            <a:spLocks noGrp="1"/>
          </p:cNvSpPr>
          <p:nvPr>
            <p:ph type="sldNum" sz="quarter" idx="12"/>
          </p:nvPr>
        </p:nvSpPr>
        <p:spPr/>
        <p:txBody>
          <a:bodyPr/>
          <a:lstStyle/>
          <a:p>
            <a:fld id="{817B8F1B-DE56-4A86-9261-60384F4E6EDA}" type="slidenum">
              <a:rPr lang="en-US" smtClean="0"/>
              <a:t>‹#›</a:t>
            </a:fld>
            <a:endParaRPr lang="en-US"/>
          </a:p>
        </p:txBody>
      </p:sp>
    </p:spTree>
    <p:extLst>
      <p:ext uri="{BB962C8B-B14F-4D97-AF65-F5344CB8AC3E}">
        <p14:creationId xmlns:p14="http://schemas.microsoft.com/office/powerpoint/2010/main" val="38911079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75602D-8221-4580-9F21-21B687B7F42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69E0523-082C-404F-B1F9-722223651C5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2EF7873-0D5D-48FA-955E-2F575F4E36A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3EFCB3A-B415-4C33-826E-7C7468CB58D7}"/>
              </a:ext>
            </a:extLst>
          </p:cNvPr>
          <p:cNvSpPr>
            <a:spLocks noGrp="1"/>
          </p:cNvSpPr>
          <p:nvPr>
            <p:ph type="dt" sz="half" idx="10"/>
          </p:nvPr>
        </p:nvSpPr>
        <p:spPr/>
        <p:txBody>
          <a:bodyPr/>
          <a:lstStyle/>
          <a:p>
            <a:fld id="{26BAA6C7-442D-4A84-8ACA-ECFB1D988D8F}" type="datetimeFigureOut">
              <a:rPr lang="en-US" smtClean="0"/>
              <a:t>8/16/2024</a:t>
            </a:fld>
            <a:endParaRPr lang="en-US"/>
          </a:p>
        </p:txBody>
      </p:sp>
      <p:sp>
        <p:nvSpPr>
          <p:cNvPr id="6" name="Footer Placeholder 5">
            <a:extLst>
              <a:ext uri="{FF2B5EF4-FFF2-40B4-BE49-F238E27FC236}">
                <a16:creationId xmlns:a16="http://schemas.microsoft.com/office/drawing/2014/main" id="{8D78D31A-AA2E-4938-AF9A-A960FB0DA8E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C632373-6EF1-4C85-BF8A-7E7CA5A91855}"/>
              </a:ext>
            </a:extLst>
          </p:cNvPr>
          <p:cNvSpPr>
            <a:spLocks noGrp="1"/>
          </p:cNvSpPr>
          <p:nvPr>
            <p:ph type="sldNum" sz="quarter" idx="12"/>
          </p:nvPr>
        </p:nvSpPr>
        <p:spPr/>
        <p:txBody>
          <a:bodyPr/>
          <a:lstStyle/>
          <a:p>
            <a:fld id="{817B8F1B-DE56-4A86-9261-60384F4E6EDA}" type="slidenum">
              <a:rPr lang="en-US" smtClean="0"/>
              <a:t>‹#›</a:t>
            </a:fld>
            <a:endParaRPr lang="en-US"/>
          </a:p>
        </p:txBody>
      </p:sp>
    </p:spTree>
    <p:extLst>
      <p:ext uri="{BB962C8B-B14F-4D97-AF65-F5344CB8AC3E}">
        <p14:creationId xmlns:p14="http://schemas.microsoft.com/office/powerpoint/2010/main" val="42194484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4DBDE9-8070-4E76-B0D5-E6DFA74F814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D645606-AA3C-478F-BA05-ACA32070DD9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0D5A6B2-38D8-43AA-A419-BE868A50270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9B89B40-4177-469B-B5E4-6705DD47478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34DCFFA-24BD-4799-B31F-6F4576B9C87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D976003-FD82-4887-8A20-B73B2A82E92E}"/>
              </a:ext>
            </a:extLst>
          </p:cNvPr>
          <p:cNvSpPr>
            <a:spLocks noGrp="1"/>
          </p:cNvSpPr>
          <p:nvPr>
            <p:ph type="dt" sz="half" idx="10"/>
          </p:nvPr>
        </p:nvSpPr>
        <p:spPr/>
        <p:txBody>
          <a:bodyPr/>
          <a:lstStyle/>
          <a:p>
            <a:fld id="{26BAA6C7-442D-4A84-8ACA-ECFB1D988D8F}" type="datetimeFigureOut">
              <a:rPr lang="en-US" smtClean="0"/>
              <a:t>8/16/2024</a:t>
            </a:fld>
            <a:endParaRPr lang="en-US"/>
          </a:p>
        </p:txBody>
      </p:sp>
      <p:sp>
        <p:nvSpPr>
          <p:cNvPr id="8" name="Footer Placeholder 7">
            <a:extLst>
              <a:ext uri="{FF2B5EF4-FFF2-40B4-BE49-F238E27FC236}">
                <a16:creationId xmlns:a16="http://schemas.microsoft.com/office/drawing/2014/main" id="{5DE9B284-C5F0-4D44-9303-C873B7B0DA2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698068C-90D1-42BE-A711-993D8BF10DEE}"/>
              </a:ext>
            </a:extLst>
          </p:cNvPr>
          <p:cNvSpPr>
            <a:spLocks noGrp="1"/>
          </p:cNvSpPr>
          <p:nvPr>
            <p:ph type="sldNum" sz="quarter" idx="12"/>
          </p:nvPr>
        </p:nvSpPr>
        <p:spPr/>
        <p:txBody>
          <a:bodyPr/>
          <a:lstStyle/>
          <a:p>
            <a:fld id="{817B8F1B-DE56-4A86-9261-60384F4E6EDA}" type="slidenum">
              <a:rPr lang="en-US" smtClean="0"/>
              <a:t>‹#›</a:t>
            </a:fld>
            <a:endParaRPr lang="en-US"/>
          </a:p>
        </p:txBody>
      </p:sp>
    </p:spTree>
    <p:extLst>
      <p:ext uri="{BB962C8B-B14F-4D97-AF65-F5344CB8AC3E}">
        <p14:creationId xmlns:p14="http://schemas.microsoft.com/office/powerpoint/2010/main" val="3219325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B13A7D-3D8E-494F-A652-5D7D02DDF7B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7D8CEE1-4AD2-4B86-AC22-325F7FAC9F49}"/>
              </a:ext>
            </a:extLst>
          </p:cNvPr>
          <p:cNvSpPr>
            <a:spLocks noGrp="1"/>
          </p:cNvSpPr>
          <p:nvPr>
            <p:ph type="dt" sz="half" idx="10"/>
          </p:nvPr>
        </p:nvSpPr>
        <p:spPr/>
        <p:txBody>
          <a:bodyPr/>
          <a:lstStyle/>
          <a:p>
            <a:fld id="{26BAA6C7-442D-4A84-8ACA-ECFB1D988D8F}" type="datetimeFigureOut">
              <a:rPr lang="en-US" smtClean="0"/>
              <a:t>8/16/2024</a:t>
            </a:fld>
            <a:endParaRPr lang="en-US"/>
          </a:p>
        </p:txBody>
      </p:sp>
      <p:sp>
        <p:nvSpPr>
          <p:cNvPr id="4" name="Footer Placeholder 3">
            <a:extLst>
              <a:ext uri="{FF2B5EF4-FFF2-40B4-BE49-F238E27FC236}">
                <a16:creationId xmlns:a16="http://schemas.microsoft.com/office/drawing/2014/main" id="{207E6C71-1CC3-475A-A141-32390F8826D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E091C61-EDBD-47D1-85CA-ED028C131EE0}"/>
              </a:ext>
            </a:extLst>
          </p:cNvPr>
          <p:cNvSpPr>
            <a:spLocks noGrp="1"/>
          </p:cNvSpPr>
          <p:nvPr>
            <p:ph type="sldNum" sz="quarter" idx="12"/>
          </p:nvPr>
        </p:nvSpPr>
        <p:spPr/>
        <p:txBody>
          <a:bodyPr/>
          <a:lstStyle/>
          <a:p>
            <a:fld id="{817B8F1B-DE56-4A86-9261-60384F4E6EDA}" type="slidenum">
              <a:rPr lang="en-US" smtClean="0"/>
              <a:t>‹#›</a:t>
            </a:fld>
            <a:endParaRPr lang="en-US"/>
          </a:p>
        </p:txBody>
      </p:sp>
    </p:spTree>
    <p:extLst>
      <p:ext uri="{BB962C8B-B14F-4D97-AF65-F5344CB8AC3E}">
        <p14:creationId xmlns:p14="http://schemas.microsoft.com/office/powerpoint/2010/main" val="32513771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5CF217-EA88-45FE-9EB7-EF17D8D2083C}"/>
              </a:ext>
            </a:extLst>
          </p:cNvPr>
          <p:cNvSpPr>
            <a:spLocks noGrp="1"/>
          </p:cNvSpPr>
          <p:nvPr>
            <p:ph type="dt" sz="half" idx="10"/>
          </p:nvPr>
        </p:nvSpPr>
        <p:spPr/>
        <p:txBody>
          <a:bodyPr/>
          <a:lstStyle/>
          <a:p>
            <a:fld id="{26BAA6C7-442D-4A84-8ACA-ECFB1D988D8F}" type="datetimeFigureOut">
              <a:rPr lang="en-US" smtClean="0"/>
              <a:t>8/16/2024</a:t>
            </a:fld>
            <a:endParaRPr lang="en-US"/>
          </a:p>
        </p:txBody>
      </p:sp>
      <p:sp>
        <p:nvSpPr>
          <p:cNvPr id="3" name="Footer Placeholder 2">
            <a:extLst>
              <a:ext uri="{FF2B5EF4-FFF2-40B4-BE49-F238E27FC236}">
                <a16:creationId xmlns:a16="http://schemas.microsoft.com/office/drawing/2014/main" id="{F4A9B808-DA94-426A-859C-54FEC180482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015897B-04BF-4E3B-A226-481A3AD3DE38}"/>
              </a:ext>
            </a:extLst>
          </p:cNvPr>
          <p:cNvSpPr>
            <a:spLocks noGrp="1"/>
          </p:cNvSpPr>
          <p:nvPr>
            <p:ph type="sldNum" sz="quarter" idx="12"/>
          </p:nvPr>
        </p:nvSpPr>
        <p:spPr/>
        <p:txBody>
          <a:bodyPr/>
          <a:lstStyle/>
          <a:p>
            <a:fld id="{817B8F1B-DE56-4A86-9261-60384F4E6EDA}" type="slidenum">
              <a:rPr lang="en-US" smtClean="0"/>
              <a:t>‹#›</a:t>
            </a:fld>
            <a:endParaRPr lang="en-US"/>
          </a:p>
        </p:txBody>
      </p:sp>
    </p:spTree>
    <p:extLst>
      <p:ext uri="{BB962C8B-B14F-4D97-AF65-F5344CB8AC3E}">
        <p14:creationId xmlns:p14="http://schemas.microsoft.com/office/powerpoint/2010/main" val="1841790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289F6-C8F3-4E05-9DC4-7A229FC2162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56500A0-58B6-4881-831B-9A19B3B030A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E80085C-024F-4723-81F5-ABC7A9CD0C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6D07C7D-16CB-4989-8899-2BBF3E555506}"/>
              </a:ext>
            </a:extLst>
          </p:cNvPr>
          <p:cNvSpPr>
            <a:spLocks noGrp="1"/>
          </p:cNvSpPr>
          <p:nvPr>
            <p:ph type="dt" sz="half" idx="10"/>
          </p:nvPr>
        </p:nvSpPr>
        <p:spPr/>
        <p:txBody>
          <a:bodyPr/>
          <a:lstStyle/>
          <a:p>
            <a:fld id="{26BAA6C7-442D-4A84-8ACA-ECFB1D988D8F}" type="datetimeFigureOut">
              <a:rPr lang="en-US" smtClean="0"/>
              <a:t>8/16/2024</a:t>
            </a:fld>
            <a:endParaRPr lang="en-US"/>
          </a:p>
        </p:txBody>
      </p:sp>
      <p:sp>
        <p:nvSpPr>
          <p:cNvPr id="6" name="Footer Placeholder 5">
            <a:extLst>
              <a:ext uri="{FF2B5EF4-FFF2-40B4-BE49-F238E27FC236}">
                <a16:creationId xmlns:a16="http://schemas.microsoft.com/office/drawing/2014/main" id="{7581D6BC-496F-4196-AB38-BF8F7BA9D78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B9A5B5E-DEE9-42BC-B851-E0D4FEA9D86D}"/>
              </a:ext>
            </a:extLst>
          </p:cNvPr>
          <p:cNvSpPr>
            <a:spLocks noGrp="1"/>
          </p:cNvSpPr>
          <p:nvPr>
            <p:ph type="sldNum" sz="quarter" idx="12"/>
          </p:nvPr>
        </p:nvSpPr>
        <p:spPr/>
        <p:txBody>
          <a:bodyPr/>
          <a:lstStyle/>
          <a:p>
            <a:fld id="{817B8F1B-DE56-4A86-9261-60384F4E6EDA}" type="slidenum">
              <a:rPr lang="en-US" smtClean="0"/>
              <a:t>‹#›</a:t>
            </a:fld>
            <a:endParaRPr lang="en-US"/>
          </a:p>
        </p:txBody>
      </p:sp>
    </p:spTree>
    <p:extLst>
      <p:ext uri="{BB962C8B-B14F-4D97-AF65-F5344CB8AC3E}">
        <p14:creationId xmlns:p14="http://schemas.microsoft.com/office/powerpoint/2010/main" val="40674380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4EA862-D97B-4DB7-B3D5-48709008A5E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92EB38B-B8CD-4E78-A331-6C85AD672FD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84045F6-1031-4B27-B648-E11E3433B70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A9E0A2E-AC4C-45F8-A46D-C79FFE3A5489}"/>
              </a:ext>
            </a:extLst>
          </p:cNvPr>
          <p:cNvSpPr>
            <a:spLocks noGrp="1"/>
          </p:cNvSpPr>
          <p:nvPr>
            <p:ph type="dt" sz="half" idx="10"/>
          </p:nvPr>
        </p:nvSpPr>
        <p:spPr/>
        <p:txBody>
          <a:bodyPr/>
          <a:lstStyle/>
          <a:p>
            <a:fld id="{26BAA6C7-442D-4A84-8ACA-ECFB1D988D8F}" type="datetimeFigureOut">
              <a:rPr lang="en-US" smtClean="0"/>
              <a:t>8/16/2024</a:t>
            </a:fld>
            <a:endParaRPr lang="en-US"/>
          </a:p>
        </p:txBody>
      </p:sp>
      <p:sp>
        <p:nvSpPr>
          <p:cNvPr id="6" name="Footer Placeholder 5">
            <a:extLst>
              <a:ext uri="{FF2B5EF4-FFF2-40B4-BE49-F238E27FC236}">
                <a16:creationId xmlns:a16="http://schemas.microsoft.com/office/drawing/2014/main" id="{BF89EDBE-25B6-4938-8E93-76D4BCA95D6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EBCF09-66B3-4451-AD75-AC4E28DECFB2}"/>
              </a:ext>
            </a:extLst>
          </p:cNvPr>
          <p:cNvSpPr>
            <a:spLocks noGrp="1"/>
          </p:cNvSpPr>
          <p:nvPr>
            <p:ph type="sldNum" sz="quarter" idx="12"/>
          </p:nvPr>
        </p:nvSpPr>
        <p:spPr/>
        <p:txBody>
          <a:bodyPr/>
          <a:lstStyle/>
          <a:p>
            <a:fld id="{817B8F1B-DE56-4A86-9261-60384F4E6EDA}" type="slidenum">
              <a:rPr lang="en-US" smtClean="0"/>
              <a:t>‹#›</a:t>
            </a:fld>
            <a:endParaRPr lang="en-US"/>
          </a:p>
        </p:txBody>
      </p:sp>
    </p:spTree>
    <p:extLst>
      <p:ext uri="{BB962C8B-B14F-4D97-AF65-F5344CB8AC3E}">
        <p14:creationId xmlns:p14="http://schemas.microsoft.com/office/powerpoint/2010/main" val="25685078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3012F19-9167-426D-9D28-449320ECFD5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57F1E08-ABEE-4B2A-A75D-1C3E9B9D6E8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634A12-A199-43CD-ABC4-11761EBBD2C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BAA6C7-442D-4A84-8ACA-ECFB1D988D8F}" type="datetimeFigureOut">
              <a:rPr lang="en-US" smtClean="0"/>
              <a:t>8/16/2024</a:t>
            </a:fld>
            <a:endParaRPr lang="en-US"/>
          </a:p>
        </p:txBody>
      </p:sp>
      <p:sp>
        <p:nvSpPr>
          <p:cNvPr id="5" name="Footer Placeholder 4">
            <a:extLst>
              <a:ext uri="{FF2B5EF4-FFF2-40B4-BE49-F238E27FC236}">
                <a16:creationId xmlns:a16="http://schemas.microsoft.com/office/drawing/2014/main" id="{E4464076-B3C1-402E-A8EE-B87B5A886C3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830DADA-0D32-4503-863E-B2009B26787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17B8F1B-DE56-4A86-9261-60384F4E6EDA}" type="slidenum">
              <a:rPr lang="en-US" smtClean="0"/>
              <a:t>‹#›</a:t>
            </a:fld>
            <a:endParaRPr lang="en-US"/>
          </a:p>
        </p:txBody>
      </p:sp>
    </p:spTree>
    <p:extLst>
      <p:ext uri="{BB962C8B-B14F-4D97-AF65-F5344CB8AC3E}">
        <p14:creationId xmlns:p14="http://schemas.microsoft.com/office/powerpoint/2010/main" val="26323361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F52A2B-4AB0-4FAD-A192-DD65151A87EC}"/>
              </a:ext>
            </a:extLst>
          </p:cNvPr>
          <p:cNvSpPr>
            <a:spLocks noGrp="1"/>
          </p:cNvSpPr>
          <p:nvPr>
            <p:ph type="ctrTitle"/>
          </p:nvPr>
        </p:nvSpPr>
        <p:spPr/>
        <p:txBody>
          <a:bodyPr/>
          <a:lstStyle/>
          <a:p>
            <a:r>
              <a:rPr lang="en-US" dirty="0"/>
              <a:t>Title</a:t>
            </a:r>
          </a:p>
        </p:txBody>
      </p:sp>
      <p:sp>
        <p:nvSpPr>
          <p:cNvPr id="3" name="Subtitle 2">
            <a:extLst>
              <a:ext uri="{FF2B5EF4-FFF2-40B4-BE49-F238E27FC236}">
                <a16:creationId xmlns:a16="http://schemas.microsoft.com/office/drawing/2014/main" id="{A2D48F70-35FB-41FE-B448-87C0083997DD}"/>
              </a:ext>
            </a:extLst>
          </p:cNvPr>
          <p:cNvSpPr>
            <a:spLocks noGrp="1"/>
          </p:cNvSpPr>
          <p:nvPr>
            <p:ph type="subTitle" idx="1"/>
          </p:nvPr>
        </p:nvSpPr>
        <p:spPr/>
        <p:txBody>
          <a:bodyPr/>
          <a:lstStyle/>
          <a:p>
            <a:r>
              <a:rPr lang="en-US" dirty="0"/>
              <a:t>Subtitle</a:t>
            </a:r>
          </a:p>
          <a:p>
            <a:endParaRPr lang="en-US" dirty="0"/>
          </a:p>
          <a:p>
            <a:r>
              <a:rPr lang="en-US" dirty="0"/>
              <a:t>Presenter name and credentials</a:t>
            </a:r>
          </a:p>
        </p:txBody>
      </p:sp>
    </p:spTree>
    <p:extLst>
      <p:ext uri="{BB962C8B-B14F-4D97-AF65-F5344CB8AC3E}">
        <p14:creationId xmlns:p14="http://schemas.microsoft.com/office/powerpoint/2010/main" val="16940932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C964CF-9212-464D-AC4E-2D0ECD35BC16}"/>
              </a:ext>
            </a:extLst>
          </p:cNvPr>
          <p:cNvSpPr txBox="1">
            <a:spLocks/>
          </p:cNvSpPr>
          <p:nvPr/>
        </p:nvSpPr>
        <p:spPr>
          <a:xfrm>
            <a:off x="838200" y="386811"/>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Additional Resources</a:t>
            </a:r>
          </a:p>
        </p:txBody>
      </p:sp>
      <p:sp>
        <p:nvSpPr>
          <p:cNvPr id="3" name="Content Placeholder 2">
            <a:extLst>
              <a:ext uri="{FF2B5EF4-FFF2-40B4-BE49-F238E27FC236}">
                <a16:creationId xmlns:a16="http://schemas.microsoft.com/office/drawing/2014/main" id="{ED56116F-BDA5-41E6-8318-52D95C532C02}"/>
              </a:ext>
            </a:extLst>
          </p:cNvPr>
          <p:cNvSpPr txBox="1">
            <a:spLocks/>
          </p:cNvSpPr>
          <p:nvPr/>
        </p:nvSpPr>
        <p:spPr>
          <a:xfrm>
            <a:off x="838200" y="1253331"/>
            <a:ext cx="10515600" cy="523954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Citations, Links, Handouts, etc. that will be made available to support further learning</a:t>
            </a:r>
          </a:p>
        </p:txBody>
      </p:sp>
    </p:spTree>
    <p:extLst>
      <p:ext uri="{BB962C8B-B14F-4D97-AF65-F5344CB8AC3E}">
        <p14:creationId xmlns:p14="http://schemas.microsoft.com/office/powerpoint/2010/main" val="12903793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CCD836-AE52-4245-8160-AA46BC97B8EA}"/>
              </a:ext>
            </a:extLst>
          </p:cNvPr>
          <p:cNvSpPr>
            <a:spLocks noGrp="1"/>
          </p:cNvSpPr>
          <p:nvPr>
            <p:ph type="ctrTitle"/>
          </p:nvPr>
        </p:nvSpPr>
        <p:spPr>
          <a:xfrm>
            <a:off x="436227" y="335561"/>
            <a:ext cx="11409027" cy="6249798"/>
          </a:xfrm>
        </p:spPr>
        <p:txBody>
          <a:bodyPr anchor="ctr">
            <a:noAutofit/>
          </a:bodyPr>
          <a:lstStyle/>
          <a:p>
            <a:r>
              <a:rPr lang="en-US" sz="4000" u="sng" dirty="0"/>
              <a:t>Scope of Practice</a:t>
            </a:r>
            <a:br>
              <a:rPr lang="en-US" sz="4000" u="sng" dirty="0"/>
            </a:br>
            <a:br>
              <a:rPr lang="en-US" sz="4000" dirty="0"/>
            </a:br>
            <a:r>
              <a:rPr lang="en-US" sz="4000" dirty="0"/>
              <a:t>Materials that are included in this course may include interventions and modalities that are beyond the authorized scope of practice for your profession. As a licensed professional, you are responsible for reviewing the scope of practice, including activities that are defined in law as beyond the boundaries of practice in accordance with and in compliance with your profession’s standards.</a:t>
            </a:r>
          </a:p>
        </p:txBody>
      </p:sp>
    </p:spTree>
    <p:extLst>
      <p:ext uri="{BB962C8B-B14F-4D97-AF65-F5344CB8AC3E}">
        <p14:creationId xmlns:p14="http://schemas.microsoft.com/office/powerpoint/2010/main" val="14364487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CCD836-AE52-4245-8160-AA46BC97B8EA}"/>
              </a:ext>
            </a:extLst>
          </p:cNvPr>
          <p:cNvSpPr>
            <a:spLocks noGrp="1"/>
          </p:cNvSpPr>
          <p:nvPr>
            <p:ph type="ctrTitle"/>
          </p:nvPr>
        </p:nvSpPr>
        <p:spPr>
          <a:xfrm>
            <a:off x="436227" y="335561"/>
            <a:ext cx="11409027" cy="6249798"/>
          </a:xfrm>
        </p:spPr>
        <p:txBody>
          <a:bodyPr anchor="ctr">
            <a:noAutofit/>
          </a:bodyPr>
          <a:lstStyle/>
          <a:p>
            <a:r>
              <a:rPr lang="en-US" sz="4000" u="sng" dirty="0"/>
              <a:t>Conflict of Interest Disclosures</a:t>
            </a:r>
            <a:br>
              <a:rPr lang="en-US" sz="4000" dirty="0"/>
            </a:br>
            <a:br>
              <a:rPr lang="en-US" sz="4000" dirty="0"/>
            </a:br>
            <a:r>
              <a:rPr lang="en-US" sz="4000" dirty="0"/>
              <a:t>As required by several accrediting boards, speaker and activity planning committee conflicts of interest (including financial relationships with ineligible organizations) were disclosed prior to the start of this activity. To view disclosure information, please see activity advertising. </a:t>
            </a:r>
          </a:p>
        </p:txBody>
      </p:sp>
    </p:spTree>
    <p:extLst>
      <p:ext uri="{BB962C8B-B14F-4D97-AF65-F5344CB8AC3E}">
        <p14:creationId xmlns:p14="http://schemas.microsoft.com/office/powerpoint/2010/main" val="4101508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C964CF-9212-464D-AC4E-2D0ECD35BC16}"/>
              </a:ext>
            </a:extLst>
          </p:cNvPr>
          <p:cNvSpPr txBox="1">
            <a:spLocks/>
          </p:cNvSpPr>
          <p:nvPr/>
        </p:nvSpPr>
        <p:spPr>
          <a:xfrm>
            <a:off x="838200" y="386811"/>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Outline Heading</a:t>
            </a:r>
            <a:endParaRPr lang="en-US" sz="1400" dirty="0"/>
          </a:p>
        </p:txBody>
      </p:sp>
      <p:sp>
        <p:nvSpPr>
          <p:cNvPr id="3" name="Content Placeholder 2">
            <a:extLst>
              <a:ext uri="{FF2B5EF4-FFF2-40B4-BE49-F238E27FC236}">
                <a16:creationId xmlns:a16="http://schemas.microsoft.com/office/drawing/2014/main" id="{ED56116F-BDA5-41E6-8318-52D95C532C02}"/>
              </a:ext>
            </a:extLst>
          </p:cNvPr>
          <p:cNvSpPr txBox="1">
            <a:spLocks/>
          </p:cNvSpPr>
          <p:nvPr/>
        </p:nvSpPr>
        <p:spPr>
          <a:xfrm>
            <a:off x="838200" y="1597981"/>
            <a:ext cx="10515600" cy="489489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Summary or brief list of content covered</a:t>
            </a:r>
          </a:p>
          <a:p>
            <a:pPr marL="0" indent="0">
              <a:buNone/>
            </a:pPr>
            <a:r>
              <a:rPr lang="en-US" dirty="0"/>
              <a:t>Notes of tables/charts/research/other important visuals that will be included</a:t>
            </a:r>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r>
              <a:rPr lang="en-US" dirty="0"/>
              <a:t>Citation(s) to support content if applicable</a:t>
            </a:r>
          </a:p>
        </p:txBody>
      </p:sp>
      <p:sp>
        <p:nvSpPr>
          <p:cNvPr id="4" name="TextBox 3">
            <a:extLst>
              <a:ext uri="{FF2B5EF4-FFF2-40B4-BE49-F238E27FC236}">
                <a16:creationId xmlns:a16="http://schemas.microsoft.com/office/drawing/2014/main" id="{3073EAA8-012F-4D8B-ADB9-E37CE38B1AC4}"/>
              </a:ext>
            </a:extLst>
          </p:cNvPr>
          <p:cNvSpPr txBox="1"/>
          <p:nvPr/>
        </p:nvSpPr>
        <p:spPr>
          <a:xfrm>
            <a:off x="292963" y="6187736"/>
            <a:ext cx="11638625" cy="369332"/>
          </a:xfrm>
          <a:prstGeom prst="rect">
            <a:avLst/>
          </a:prstGeom>
          <a:noFill/>
        </p:spPr>
        <p:txBody>
          <a:bodyPr wrap="square" rtlCol="0">
            <a:spAutoFit/>
          </a:bodyPr>
          <a:lstStyle/>
          <a:p>
            <a:pPr marL="0" indent="0" algn="ctr">
              <a:buNone/>
            </a:pPr>
            <a:r>
              <a:rPr lang="en-US" sz="1800" dirty="0"/>
              <a:t>Note: *(duplicate this slide for each additional outline heading from the program outline)*</a:t>
            </a:r>
            <a:endParaRPr lang="en-US" dirty="0"/>
          </a:p>
        </p:txBody>
      </p:sp>
    </p:spTree>
    <p:extLst>
      <p:ext uri="{BB962C8B-B14F-4D97-AF65-F5344CB8AC3E}">
        <p14:creationId xmlns:p14="http://schemas.microsoft.com/office/powerpoint/2010/main" val="17349001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C964CF-9212-464D-AC4E-2D0ECD35BC16}"/>
              </a:ext>
            </a:extLst>
          </p:cNvPr>
          <p:cNvSpPr txBox="1">
            <a:spLocks/>
          </p:cNvSpPr>
          <p:nvPr/>
        </p:nvSpPr>
        <p:spPr>
          <a:xfrm>
            <a:off x="838200" y="386811"/>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Achievement of Learning Objectives/Outcomes – </a:t>
            </a:r>
            <a:r>
              <a:rPr lang="en-US"/>
              <a:t>Active Learning</a:t>
            </a:r>
            <a:endParaRPr lang="en-US" dirty="0"/>
          </a:p>
        </p:txBody>
      </p:sp>
      <p:sp>
        <p:nvSpPr>
          <p:cNvPr id="3" name="Content Placeholder 2">
            <a:extLst>
              <a:ext uri="{FF2B5EF4-FFF2-40B4-BE49-F238E27FC236}">
                <a16:creationId xmlns:a16="http://schemas.microsoft.com/office/drawing/2014/main" id="{ED56116F-BDA5-41E6-8318-52D95C532C02}"/>
              </a:ext>
            </a:extLst>
          </p:cNvPr>
          <p:cNvSpPr txBox="1">
            <a:spLocks/>
          </p:cNvSpPr>
          <p:nvPr/>
        </p:nvSpPr>
        <p:spPr>
          <a:xfrm>
            <a:off x="838200" y="1597981"/>
            <a:ext cx="10515600" cy="489489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How will you engage learners to ensure they are able to achieve the learning objectives and/or learning outcome(s) of the program?</a:t>
            </a:r>
          </a:p>
        </p:txBody>
      </p:sp>
    </p:spTree>
    <p:extLst>
      <p:ext uri="{BB962C8B-B14F-4D97-AF65-F5344CB8AC3E}">
        <p14:creationId xmlns:p14="http://schemas.microsoft.com/office/powerpoint/2010/main" val="9087258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State of the Evidence, Limitations and Considerations</a:t>
            </a:r>
          </a:p>
        </p:txBody>
      </p:sp>
      <p:sp>
        <p:nvSpPr>
          <p:cNvPr id="3" name="Content Placeholder 2"/>
          <p:cNvSpPr>
            <a:spLocks noGrp="1"/>
          </p:cNvSpPr>
          <p:nvPr>
            <p:ph idx="1"/>
          </p:nvPr>
        </p:nvSpPr>
        <p:spPr/>
        <p:txBody>
          <a:bodyPr>
            <a:normAutofit fontScale="70000" lnSpcReduction="20000"/>
          </a:bodyPr>
          <a:lstStyle/>
          <a:p>
            <a:r>
              <a:rPr lang="en-US" dirty="0"/>
              <a:t>To date there have been ## studies looking at XXX, including:</a:t>
            </a:r>
          </a:p>
          <a:p>
            <a:pPr lvl="1"/>
            <a:r>
              <a:rPr lang="en-US" dirty="0"/>
              <a:t># of Case Studies</a:t>
            </a:r>
          </a:p>
          <a:p>
            <a:pPr lvl="1"/>
            <a:r>
              <a:rPr lang="en-US" dirty="0"/>
              <a:t>#  of Randomized Clinical Trials</a:t>
            </a:r>
          </a:p>
          <a:p>
            <a:pPr lvl="1"/>
            <a:r>
              <a:rPr lang="en-US" dirty="0"/>
              <a:t># of Meta-analytical studies</a:t>
            </a:r>
          </a:p>
          <a:p>
            <a:pPr lvl="1"/>
            <a:r>
              <a:rPr lang="en-US" dirty="0"/>
              <a:t># of Pilot Studies</a:t>
            </a:r>
          </a:p>
          <a:p>
            <a:r>
              <a:rPr lang="en-US" dirty="0"/>
              <a:t>The evidence suggests that XXX is best supported as a treatment for:</a:t>
            </a:r>
          </a:p>
          <a:p>
            <a:pPr lvl="1"/>
            <a:r>
              <a:rPr lang="en-US" dirty="0"/>
              <a:t>xxx</a:t>
            </a:r>
          </a:p>
          <a:p>
            <a:pPr lvl="1"/>
            <a:r>
              <a:rPr lang="en-US" dirty="0"/>
              <a:t>xxx</a:t>
            </a:r>
          </a:p>
          <a:p>
            <a:r>
              <a:rPr lang="en-US" dirty="0"/>
              <a:t>Therapists should consider:</a:t>
            </a:r>
          </a:p>
          <a:p>
            <a:pPr lvl="1"/>
            <a:r>
              <a:rPr lang="en-US" dirty="0"/>
              <a:t>Specific Risks (xxx)</a:t>
            </a:r>
          </a:p>
          <a:p>
            <a:pPr lvl="1"/>
            <a:r>
              <a:rPr lang="en-US" dirty="0"/>
              <a:t>Comorbidities </a:t>
            </a:r>
          </a:p>
          <a:p>
            <a:pPr lvl="1"/>
            <a:r>
              <a:rPr lang="en-US" dirty="0"/>
              <a:t>Cultural Issues</a:t>
            </a:r>
          </a:p>
          <a:p>
            <a:pPr lvl="1"/>
            <a:r>
              <a:rPr lang="en-US" dirty="0"/>
              <a:t>Other – age, drop out rates, etc.</a:t>
            </a:r>
          </a:p>
          <a:p>
            <a:r>
              <a:rPr lang="en-US" dirty="0"/>
              <a:t>On-Going/Future research related to xxx is needed or should consider:</a:t>
            </a:r>
          </a:p>
          <a:p>
            <a:pPr lvl="1"/>
            <a:r>
              <a:rPr lang="en-US" dirty="0"/>
              <a:t>xxx</a:t>
            </a:r>
          </a:p>
        </p:txBody>
      </p:sp>
    </p:spTree>
    <p:extLst>
      <p:ext uri="{BB962C8B-B14F-4D97-AF65-F5344CB8AC3E}">
        <p14:creationId xmlns:p14="http://schemas.microsoft.com/office/powerpoint/2010/main" val="30472085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State of the Evidence, Limitations and Considerations</a:t>
            </a:r>
          </a:p>
        </p:txBody>
      </p:sp>
      <p:sp>
        <p:nvSpPr>
          <p:cNvPr id="3" name="Content Placeholder 2"/>
          <p:cNvSpPr>
            <a:spLocks noGrp="1"/>
          </p:cNvSpPr>
          <p:nvPr>
            <p:ph idx="1"/>
          </p:nvPr>
        </p:nvSpPr>
        <p:spPr/>
        <p:txBody>
          <a:bodyPr>
            <a:normAutofit fontScale="70000" lnSpcReduction="20000"/>
          </a:bodyPr>
          <a:lstStyle/>
          <a:p>
            <a:r>
              <a:rPr lang="en-US" dirty="0"/>
              <a:t>To date there have been ## studies looking at XXX, including:</a:t>
            </a:r>
          </a:p>
          <a:p>
            <a:pPr lvl="1"/>
            <a:r>
              <a:rPr lang="en-US" dirty="0"/>
              <a:t># of Case Studies</a:t>
            </a:r>
          </a:p>
          <a:p>
            <a:pPr lvl="1"/>
            <a:r>
              <a:rPr lang="en-US" dirty="0"/>
              <a:t>#  of Randomized Clinical Trials</a:t>
            </a:r>
          </a:p>
          <a:p>
            <a:pPr lvl="1"/>
            <a:r>
              <a:rPr lang="en-US" dirty="0"/>
              <a:t># of Meta-analytical studies</a:t>
            </a:r>
          </a:p>
          <a:p>
            <a:pPr lvl="1"/>
            <a:r>
              <a:rPr lang="en-US" dirty="0"/>
              <a:t># of Pilot Studies</a:t>
            </a:r>
          </a:p>
          <a:p>
            <a:r>
              <a:rPr lang="en-US" dirty="0"/>
              <a:t>The evidence suggests that XXX is best supported as a treatment for:</a:t>
            </a:r>
          </a:p>
          <a:p>
            <a:pPr lvl="1"/>
            <a:r>
              <a:rPr lang="en-US" dirty="0"/>
              <a:t>xxx</a:t>
            </a:r>
          </a:p>
          <a:p>
            <a:pPr lvl="1"/>
            <a:r>
              <a:rPr lang="en-US" dirty="0"/>
              <a:t>xxx</a:t>
            </a:r>
          </a:p>
          <a:p>
            <a:r>
              <a:rPr lang="en-US" dirty="0"/>
              <a:t>Therapists should consider:</a:t>
            </a:r>
          </a:p>
          <a:p>
            <a:pPr lvl="1"/>
            <a:r>
              <a:rPr lang="en-US" dirty="0"/>
              <a:t>Specific Risks (xxx)</a:t>
            </a:r>
          </a:p>
          <a:p>
            <a:pPr lvl="1"/>
            <a:r>
              <a:rPr lang="en-US" dirty="0"/>
              <a:t>Comorbidities </a:t>
            </a:r>
          </a:p>
          <a:p>
            <a:pPr lvl="1"/>
            <a:r>
              <a:rPr lang="en-US" dirty="0"/>
              <a:t>Cultural Issues</a:t>
            </a:r>
          </a:p>
          <a:p>
            <a:pPr lvl="1"/>
            <a:r>
              <a:rPr lang="en-US" dirty="0"/>
              <a:t>Other – age, drop out rates, etc.</a:t>
            </a:r>
          </a:p>
          <a:p>
            <a:r>
              <a:rPr lang="en-US" dirty="0"/>
              <a:t>On-Going/Future research related to xxx is needed or should consider:</a:t>
            </a:r>
          </a:p>
          <a:p>
            <a:pPr lvl="1"/>
            <a:r>
              <a:rPr lang="en-US" dirty="0"/>
              <a:t>xxx</a:t>
            </a:r>
          </a:p>
        </p:txBody>
      </p:sp>
    </p:spTree>
    <p:extLst>
      <p:ext uri="{BB962C8B-B14F-4D97-AF65-F5344CB8AC3E}">
        <p14:creationId xmlns:p14="http://schemas.microsoft.com/office/powerpoint/2010/main" val="37858270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41709F-D350-30BE-4657-6DC9E3161F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C3B26B-F93B-F963-6DD7-A8CD30964521}"/>
              </a:ext>
            </a:extLst>
          </p:cNvPr>
          <p:cNvSpPr>
            <a:spLocks noGrp="1"/>
          </p:cNvSpPr>
          <p:nvPr>
            <p:ph type="title"/>
          </p:nvPr>
        </p:nvSpPr>
        <p:spPr/>
        <p:txBody>
          <a:bodyPr/>
          <a:lstStyle/>
          <a:p>
            <a:r>
              <a:rPr lang="en-US" dirty="0"/>
              <a:t>The Tree of Evidence</a:t>
            </a:r>
          </a:p>
        </p:txBody>
      </p:sp>
      <p:sp>
        <p:nvSpPr>
          <p:cNvPr id="3" name="Content Placeholder 2">
            <a:extLst>
              <a:ext uri="{FF2B5EF4-FFF2-40B4-BE49-F238E27FC236}">
                <a16:creationId xmlns:a16="http://schemas.microsoft.com/office/drawing/2014/main" id="{AFA34375-E4FB-C756-0A81-C6CCC97EE457}"/>
              </a:ext>
            </a:extLst>
          </p:cNvPr>
          <p:cNvSpPr>
            <a:spLocks noGrp="1"/>
          </p:cNvSpPr>
          <p:nvPr>
            <p:ph idx="1"/>
          </p:nvPr>
        </p:nvSpPr>
        <p:spPr/>
        <p:txBody>
          <a:bodyPr>
            <a:normAutofit lnSpcReduction="10000"/>
          </a:bodyPr>
          <a:lstStyle/>
          <a:p>
            <a:pPr marL="0" indent="0">
              <a:buNone/>
            </a:pPr>
            <a:r>
              <a:rPr lang="en-US" dirty="0"/>
              <a:t>(Use this slide when you are unable to provide peer-reviewed articles to directly support program content – you can instead provide references that tie the content back to generally accepted mental health principles, clinical reasoning, or earlier research)</a:t>
            </a:r>
          </a:p>
          <a:p>
            <a:endParaRPr lang="en-US" dirty="0"/>
          </a:p>
          <a:p>
            <a:r>
              <a:rPr lang="en-US" dirty="0"/>
              <a:t>To date there have not yet been studies looking at XXX</a:t>
            </a:r>
          </a:p>
          <a:p>
            <a:r>
              <a:rPr lang="en-US" dirty="0"/>
              <a:t>While there might be a lack of evidence for XXX specifically, this was built on:</a:t>
            </a:r>
          </a:p>
          <a:p>
            <a:pPr lvl="1"/>
            <a:r>
              <a:rPr lang="en-US" dirty="0"/>
              <a:t>XXX technique</a:t>
            </a:r>
          </a:p>
          <a:p>
            <a:pPr lvl="1"/>
            <a:r>
              <a:rPr lang="en-US" dirty="0"/>
              <a:t>XXX technique was developed based on XXX theory</a:t>
            </a:r>
          </a:p>
          <a:p>
            <a:pPr lvl="1"/>
            <a:r>
              <a:rPr lang="en-US" dirty="0"/>
              <a:t>XXX theory has XXX evidence-based support</a:t>
            </a:r>
          </a:p>
        </p:txBody>
      </p:sp>
    </p:spTree>
    <p:extLst>
      <p:ext uri="{BB962C8B-B14F-4D97-AF65-F5344CB8AC3E}">
        <p14:creationId xmlns:p14="http://schemas.microsoft.com/office/powerpoint/2010/main" val="19369272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C964CF-9212-464D-AC4E-2D0ECD35BC16}"/>
              </a:ext>
            </a:extLst>
          </p:cNvPr>
          <p:cNvSpPr txBox="1">
            <a:spLocks/>
          </p:cNvSpPr>
          <p:nvPr/>
        </p:nvSpPr>
        <p:spPr>
          <a:xfrm>
            <a:off x="838200" y="386811"/>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Bibliography to support content, treatment recommendations and learning objectives</a:t>
            </a:r>
          </a:p>
        </p:txBody>
      </p:sp>
      <p:sp>
        <p:nvSpPr>
          <p:cNvPr id="3" name="Content Placeholder 2">
            <a:extLst>
              <a:ext uri="{FF2B5EF4-FFF2-40B4-BE49-F238E27FC236}">
                <a16:creationId xmlns:a16="http://schemas.microsoft.com/office/drawing/2014/main" id="{ED56116F-BDA5-41E6-8318-52D95C532C02}"/>
              </a:ext>
            </a:extLst>
          </p:cNvPr>
          <p:cNvSpPr txBox="1">
            <a:spLocks/>
          </p:cNvSpPr>
          <p:nvPr/>
        </p:nvSpPr>
        <p:spPr>
          <a:xfrm>
            <a:off x="838200" y="1864311"/>
            <a:ext cx="10515600" cy="4628564"/>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Citations in APA format</a:t>
            </a:r>
          </a:p>
        </p:txBody>
      </p:sp>
    </p:spTree>
    <p:extLst>
      <p:ext uri="{BB962C8B-B14F-4D97-AF65-F5344CB8AC3E}">
        <p14:creationId xmlns:p14="http://schemas.microsoft.com/office/powerpoint/2010/main" val="10852820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TotalTime>
  <Words>509</Words>
  <Application>Microsoft Office PowerPoint</Application>
  <PresentationFormat>Widescreen</PresentationFormat>
  <Paragraphs>62</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Title</vt:lpstr>
      <vt:lpstr>Scope of Practice  Materials that are included in this course may include interventions and modalities that are beyond the authorized scope of practice for your profession. As a licensed professional, you are responsible for reviewing the scope of practice, including activities that are defined in law as beyond the boundaries of practice in accordance with and in compliance with your profession’s standards.</vt:lpstr>
      <vt:lpstr>Conflict of Interest Disclosures  As required by several accrediting boards, speaker and activity planning committee conflicts of interest (including financial relationships with ineligible organizations) were disclosed prior to the start of this activity. To view disclosure information, please see activity advertising. </vt:lpstr>
      <vt:lpstr>PowerPoint Presentation</vt:lpstr>
      <vt:lpstr>PowerPoint Presentation</vt:lpstr>
      <vt:lpstr>State of the Evidence, Limitations and Considerations</vt:lpstr>
      <vt:lpstr>State of the Evidence, Limitations and Considerations</vt:lpstr>
      <vt:lpstr>The Tree of Evidence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Materials that are included in this course may include interventions and modalities that are beyond the authorized scope of practice for your profession. As a licensed professional, you are responsible for reviewing the scope of practice, including activities that are defined in law as beyond the boundaries of practice in accordance with and in compliance with your profession’s standards.</dc:title>
  <dc:creator>Kay Friske</dc:creator>
  <cp:lastModifiedBy>Kay Friske</cp:lastModifiedBy>
  <cp:revision>7</cp:revision>
  <dcterms:created xsi:type="dcterms:W3CDTF">2022-02-22T22:15:32Z</dcterms:created>
  <dcterms:modified xsi:type="dcterms:W3CDTF">2024-08-16T21:08:06Z</dcterms:modified>
</cp:coreProperties>
</file>