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9" r:id="rId2"/>
    <p:sldId id="260" r:id="rId3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0" d="100"/>
          <a:sy n="110" d="100"/>
        </p:scale>
        <p:origin x="49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50998-80FE-47FE-B295-4F6DA2A16EF9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99391-AC95-407D-8916-776A8E85BE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4288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50998-80FE-47FE-B295-4F6DA2A16EF9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99391-AC95-407D-8916-776A8E85BE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98539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50998-80FE-47FE-B295-4F6DA2A16EF9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99391-AC95-407D-8916-776A8E85BE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468980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50998-80FE-47FE-B295-4F6DA2A16EF9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99391-AC95-407D-8916-776A8E85BE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02697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50998-80FE-47FE-B295-4F6DA2A16EF9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99391-AC95-407D-8916-776A8E85BE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83205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50998-80FE-47FE-B295-4F6DA2A16EF9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99391-AC95-407D-8916-776A8E85BE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26342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50998-80FE-47FE-B295-4F6DA2A16EF9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99391-AC95-407D-8916-776A8E85BE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400508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50998-80FE-47FE-B295-4F6DA2A16EF9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99391-AC95-407D-8916-776A8E85BE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69349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50998-80FE-47FE-B295-4F6DA2A16EF9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99391-AC95-407D-8916-776A8E85BE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1579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50998-80FE-47FE-B295-4F6DA2A16EF9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99391-AC95-407D-8916-776A8E85BE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67183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4650998-80FE-47FE-B295-4F6DA2A16EF9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6899391-AC95-407D-8916-776A8E85BE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72005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4650998-80FE-47FE-B295-4F6DA2A16EF9}" type="datetimeFigureOut">
              <a:rPr lang="en-US" smtClean="0"/>
              <a:t>2/29/2024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6899391-AC95-407D-8916-776A8E85BE6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744329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of the Evidence, Limitations and Considerations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en-US" dirty="0"/>
              <a:t>To date there have been ## studies looking at XXX, including:</a:t>
            </a:r>
          </a:p>
          <a:p>
            <a:pPr lvl="1"/>
            <a:r>
              <a:rPr lang="en-US" dirty="0"/>
              <a:t># of Case Studies</a:t>
            </a:r>
          </a:p>
          <a:p>
            <a:pPr lvl="1"/>
            <a:r>
              <a:rPr lang="en-US" dirty="0"/>
              <a:t>#  of Randomized Clinical Trials</a:t>
            </a:r>
          </a:p>
          <a:p>
            <a:pPr lvl="1"/>
            <a:r>
              <a:rPr lang="en-US" dirty="0"/>
              <a:t># of Meta-analytical studies</a:t>
            </a:r>
          </a:p>
          <a:p>
            <a:pPr lvl="1"/>
            <a:r>
              <a:rPr lang="en-US" dirty="0"/>
              <a:t># of Pilot Studies</a:t>
            </a:r>
          </a:p>
          <a:p>
            <a:r>
              <a:rPr lang="en-US" dirty="0"/>
              <a:t>The evidence suggests that XXX is best supported as a treatment for:</a:t>
            </a:r>
          </a:p>
          <a:p>
            <a:pPr lvl="1"/>
            <a:r>
              <a:rPr lang="en-US" dirty="0"/>
              <a:t>xxx</a:t>
            </a:r>
          </a:p>
          <a:p>
            <a:pPr lvl="1"/>
            <a:r>
              <a:rPr lang="en-US" dirty="0"/>
              <a:t>xxx</a:t>
            </a:r>
          </a:p>
          <a:p>
            <a:r>
              <a:rPr lang="en-US" dirty="0"/>
              <a:t>Therapists should consider:</a:t>
            </a:r>
          </a:p>
          <a:p>
            <a:pPr lvl="1"/>
            <a:r>
              <a:rPr lang="en-US" dirty="0"/>
              <a:t>Specific Risks (xxx)</a:t>
            </a:r>
          </a:p>
          <a:p>
            <a:pPr lvl="1"/>
            <a:r>
              <a:rPr lang="en-US" dirty="0"/>
              <a:t>Comorbidities </a:t>
            </a:r>
          </a:p>
          <a:p>
            <a:pPr lvl="1"/>
            <a:r>
              <a:rPr lang="en-US" dirty="0"/>
              <a:t>Cultural Issues</a:t>
            </a:r>
          </a:p>
          <a:p>
            <a:pPr lvl="1"/>
            <a:r>
              <a:rPr lang="en-US" dirty="0"/>
              <a:t>Other – age, drop out rates, etc.</a:t>
            </a:r>
          </a:p>
          <a:p>
            <a:r>
              <a:rPr lang="en-US" dirty="0"/>
              <a:t>On-Going/Future research related to xxx is needed or should consider:</a:t>
            </a:r>
          </a:p>
          <a:p>
            <a:pPr lvl="1"/>
            <a:r>
              <a:rPr lang="en-US" dirty="0"/>
              <a:t>xxx</a:t>
            </a:r>
          </a:p>
        </p:txBody>
      </p:sp>
    </p:spTree>
    <p:extLst>
      <p:ext uri="{BB962C8B-B14F-4D97-AF65-F5344CB8AC3E}">
        <p14:creationId xmlns:p14="http://schemas.microsoft.com/office/powerpoint/2010/main" val="30472085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41709F-D350-30BE-4657-6DC9E3161F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6C3B26B-F93B-F963-6DD7-A8CD3096452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Tree of Evidence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A34375-E4FB-C756-0A81-C6CCC97EE45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date there have not yet been studies looking at XXX</a:t>
            </a:r>
          </a:p>
          <a:p>
            <a:r>
              <a:rPr lang="en-US" dirty="0"/>
              <a:t>While there might be a lack of evidence for XXX specifically, this was built on:</a:t>
            </a:r>
          </a:p>
          <a:p>
            <a:pPr lvl="1"/>
            <a:r>
              <a:rPr lang="en-US" dirty="0"/>
              <a:t>XXX technique</a:t>
            </a:r>
          </a:p>
          <a:p>
            <a:pPr lvl="1"/>
            <a:r>
              <a:rPr lang="en-US" dirty="0"/>
              <a:t>XXX technique was developed based on XXX theory</a:t>
            </a:r>
          </a:p>
          <a:p>
            <a:pPr lvl="1"/>
            <a:r>
              <a:rPr lang="en-US" dirty="0"/>
              <a:t>XXX theory has XXX evidence-based support</a:t>
            </a:r>
          </a:p>
        </p:txBody>
      </p:sp>
    </p:spTree>
    <p:extLst>
      <p:ext uri="{BB962C8B-B14F-4D97-AF65-F5344CB8AC3E}">
        <p14:creationId xmlns:p14="http://schemas.microsoft.com/office/powerpoint/2010/main" val="193692728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137</Words>
  <Application>Microsoft Office PowerPoint</Application>
  <PresentationFormat>Widescreen</PresentationFormat>
  <Paragraphs>22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State of the Evidence, Limitations and Considerations</vt:lpstr>
      <vt:lpstr>The Tree of Evidence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Sam Fisher</dc:creator>
  <cp:lastModifiedBy>Nicole Rate</cp:lastModifiedBy>
  <cp:revision>5</cp:revision>
  <dcterms:created xsi:type="dcterms:W3CDTF">2020-08-31T14:30:24Z</dcterms:created>
  <dcterms:modified xsi:type="dcterms:W3CDTF">2024-02-29T15:32:44Z</dcterms:modified>
</cp:coreProperties>
</file>